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795866"/>
          </a:xfrm>
        </p:spPr>
        <p:txBody>
          <a:bodyPr/>
          <a:lstStyle/>
          <a:p>
            <a:pPr algn="ctr"/>
            <a:r>
              <a:rPr lang="ru-RU" sz="4000" b="1" dirty="0" smtClean="0"/>
              <a:t>Состав числа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842164"/>
            <a:ext cx="8073351" cy="15170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Учитель-дефектолог: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Курчанова</a:t>
            </a:r>
            <a:r>
              <a:rPr lang="ru-RU" sz="2000" dirty="0" smtClean="0"/>
              <a:t> Ирина Анатольевна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11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131830" y="501281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8561" y="41653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8195" y="332112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2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561" y="332112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8194" y="417679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155249" y="1894659"/>
            <a:ext cx="1905991" cy="13636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2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39706" y="1762981"/>
            <a:ext cx="941695" cy="7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3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73387" y="3500137"/>
            <a:ext cx="941695" cy="7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9708" y="2637446"/>
            <a:ext cx="941695" cy="7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0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73387" y="2615555"/>
            <a:ext cx="941695" cy="7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4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73387" y="1762980"/>
            <a:ext cx="941695" cy="7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2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39707" y="3492555"/>
            <a:ext cx="941695" cy="7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63165" y="503246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373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11111E-6 L -0.45976 0.2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95" y="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22222E-6 L -0.46602 0.096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07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-0.36758 0.352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018560" y="5867289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08194" y="503126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8561" y="41653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8195" y="332112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4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561" y="332112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8194" y="417679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155249" y="1894659"/>
            <a:ext cx="1905991" cy="13636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18561" y="500965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08194" y="5874742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78903" y="2082800"/>
            <a:ext cx="890414" cy="789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4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28307" y="2099246"/>
            <a:ext cx="890414" cy="789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2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77766" y="3007458"/>
            <a:ext cx="890414" cy="789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1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28307" y="3007458"/>
            <a:ext cx="890414" cy="789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5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77766" y="3949048"/>
            <a:ext cx="890414" cy="789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3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28307" y="3965494"/>
            <a:ext cx="890414" cy="789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0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0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-0.44362 0.184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35248 0.432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30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33333E-6 L -0.53255 0.0347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28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-0.53255 0.40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28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063590" y="503246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8561" y="41653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8195" y="332112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18561" y="2475279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3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561" y="332112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18561" y="500965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8194" y="417679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155197" y="1088859"/>
            <a:ext cx="1905991" cy="13636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08193" y="2475279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67399" y="2389749"/>
            <a:ext cx="945595" cy="7613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45506" y="2389749"/>
            <a:ext cx="945595" cy="7613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0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67399" y="3200406"/>
            <a:ext cx="945595" cy="7613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45507" y="3200406"/>
            <a:ext cx="945595" cy="7613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67399" y="4060350"/>
            <a:ext cx="945595" cy="7613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79830" y="4060350"/>
            <a:ext cx="945595" cy="7613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2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2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-0.52487 -0.09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50" y="-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35248 0.02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30" y="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6 L -0.44596 0.0206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5" y="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-0.3556 0.4011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86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1065751" y="588636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08194" y="502810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8561" y="41653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6219" y="2452189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5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561" y="332112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8195" y="332112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8194" y="417679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068239" y="1044575"/>
            <a:ext cx="1905991" cy="13636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63590" y="2451442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63165" y="502587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08573" y="588917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04845" y="2766701"/>
            <a:ext cx="806762" cy="7235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4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44539" y="2755685"/>
            <a:ext cx="806762" cy="7235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2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96519" y="3531597"/>
            <a:ext cx="806762" cy="7235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1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26597" y="3533287"/>
            <a:ext cx="806762" cy="7235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5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03087" y="4315395"/>
            <a:ext cx="806762" cy="7235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6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51721" y="4304537"/>
            <a:ext cx="806762" cy="7235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3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7037E-7 L -0.4599 -0.03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95" y="-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-0.3698 -0.013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90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55112E-17 L -0.53359 0.222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8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07407E-6 L -0.36953 0.109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7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-0.52734 0.345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67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1065751" y="588636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08194" y="502810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8561" y="41653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8195" y="332112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6219" y="2452189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1248" y="159267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7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561" y="332112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8194" y="417679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006219" y="194229"/>
            <a:ext cx="1905991" cy="13636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7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63590" y="2451442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63165" y="502587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08573" y="588917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93877" y="1616657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679841" y="2407955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0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601779" y="2412244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3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87883" y="3287465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79842" y="3271778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6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87883" y="4162686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5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679843" y="4176432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7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87883" y="5065287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2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679844" y="5064818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679840" y="1510956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587882" y="1536649"/>
            <a:ext cx="845119" cy="822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7685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-0.44323 -0.5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61" y="-2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7 L -0.45716 -0.375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65" y="-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0.44323 0.00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6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44444E-6 L -0.52617 0.2488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15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0.4444 0.128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7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96296E-6 L -0.45052 0.380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26" y="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1065751" y="588636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08194" y="502810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8561" y="41653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8195" y="332112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6219" y="2452189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08193" y="157856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6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561" y="332112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8194" y="417679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042960" y="104324"/>
            <a:ext cx="1905991" cy="13636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6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63590" y="2451442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63165" y="502587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08573" y="588917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18560" y="158806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88715" y="3250774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7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29148" y="3242810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1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88715" y="4019141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2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29148" y="4019141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5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90850" y="4787508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3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29148" y="4779544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6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88715" y="5571804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8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29148" y="5555875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4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29148" y="2482407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288715" y="2465588"/>
            <a:ext cx="898292" cy="71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9556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-0.41967 -0.34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90" y="-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-0.50951 -0.327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82" y="-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48148E-6 L -0.34102 0.021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57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-0.4306 0.030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6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-0.34219 -0.070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9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11111E-6 L -0.42721 0.5023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7" y="2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85168" y="6129380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6388" y="528139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86782" y="438971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8559" y="355263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86782" y="270545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40862" y="185351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130493" y="1029546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9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8560" y="270286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86782" y="3528350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 smtClean="0">
              <a:solidFill>
                <a:schemeClr val="tx1"/>
              </a:solidFill>
            </a:endParaRP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177499" y="-26662"/>
            <a:ext cx="1861387" cy="10038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08193" y="185243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18559" y="4417012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63589" y="526657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47306" y="2673793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4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10416" y="2675854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47306" y="3493188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6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10416" y="3504687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9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58423" y="4329661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0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10416" y="4329661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2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71891" y="5167147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8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10416" y="5171783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081425" y="6027634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3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10416" y="6068758"/>
            <a:ext cx="805218" cy="7554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7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63163" y="101128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18559" y="612352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1435 L -0.39349 -0.24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57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47774 -0.2337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93" y="-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40039 -0.3567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26" y="-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22222E-6 L -0.48958 -0.350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79" y="-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58 -0.05787 L -0.32031 -0.23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1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-0.40989 0.0238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47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44444E-6 L -0.32565 0.2682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8" y="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Состав числа 8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0607"/>
            <a:ext cx="10465283" cy="44607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4495" y="2654648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7598" y="2636114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88351" y="3498133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33380" y="3498132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256524" y="88984"/>
            <a:ext cx="1614129" cy="8302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07598" y="18000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2568" y="1800091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33380" y="4349514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88351" y="433415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33380" y="5196365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0563" y="5185537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63588" y="952024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40564" y="936887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07721" y="6070029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18559" y="6050842"/>
            <a:ext cx="1045029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09189" y="1977286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9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31364" y="1978558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3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09189" y="2771295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5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718473" y="2771295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0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20710" y="3580967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2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18473" y="3580968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8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620710" y="4385442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7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725330" y="4367465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1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651257" y="5184648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4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25330" y="5177138"/>
            <a:ext cx="832514" cy="736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6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0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7 L -0.37357 -0.132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85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-0.37696 -0.2486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81481E-6 L -0.37188 0.136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94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-0.52278 0.1131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46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07407E-6 L -0.53151 -0.2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76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-0.53151 0.1168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76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22222E-6 L -0.44232 -0.117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22" y="-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146</Words>
  <Application>Microsoft Office PowerPoint</Application>
  <PresentationFormat>Широкоэкранный</PresentationFormat>
  <Paragraphs>126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Состав числа </vt:lpstr>
      <vt:lpstr>Состав числа 2</vt:lpstr>
      <vt:lpstr>Состав числа 4</vt:lpstr>
      <vt:lpstr>Состав числа 3</vt:lpstr>
      <vt:lpstr>Состав числа 5</vt:lpstr>
      <vt:lpstr>Состав числа 7</vt:lpstr>
      <vt:lpstr>Состав числа 6</vt:lpstr>
      <vt:lpstr>Состав числа 9</vt:lpstr>
      <vt:lpstr>Состав числа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числа</dc:title>
  <dc:creator>admin</dc:creator>
  <cp:lastModifiedBy>admin</cp:lastModifiedBy>
  <cp:revision>25</cp:revision>
  <dcterms:created xsi:type="dcterms:W3CDTF">2021-02-24T04:39:40Z</dcterms:created>
  <dcterms:modified xsi:type="dcterms:W3CDTF">2021-03-09T08:34:20Z</dcterms:modified>
</cp:coreProperties>
</file>